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4" r:id="rId3"/>
    <p:sldId id="265" r:id="rId4"/>
    <p:sldId id="271" r:id="rId5"/>
    <p:sldId id="266" r:id="rId6"/>
    <p:sldId id="272" r:id="rId7"/>
    <p:sldId id="267" r:id="rId8"/>
    <p:sldId id="273" r:id="rId9"/>
    <p:sldId id="268" r:id="rId10"/>
    <p:sldId id="274" r:id="rId11"/>
    <p:sldId id="269" r:id="rId12"/>
    <p:sldId id="276" r:id="rId13"/>
    <p:sldId id="259" r:id="rId14"/>
    <p:sldId id="263" r:id="rId15"/>
    <p:sldId id="277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7C072-92EC-4E1E-8176-1641D33B9349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9CEF5-9026-4C12-9D16-7806A0A7009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569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http://www.la-croix.com/Actualite/Europe/En-2015-le-Tube-londonien-roulera-sans-interruption-le-week-end-2014-09-24-1211333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7210-20BA-41FC-9A45-6A3BC9A151CE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17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85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65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57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14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372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324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62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764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45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0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16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403E8-7DD4-4F5C-A101-86959A24E8DF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F79FD-61E2-45D0-8FFF-FF72BBF27A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583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r.news.yahoo.com/video/londres-les-images-du-nouveau-102000649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fr.news.yahoo.com/video/londres-les-images-du-nouveau-102000649.html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Lundi 3 novembre 2014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Bonsoir à tous!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5117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Autofit/>
          </a:bodyPr>
          <a:lstStyle/>
          <a:p>
            <a:r>
              <a:rPr lang="fr-FR" sz="6600" b="1" dirty="0" smtClean="0"/>
              <a:t>Réponses à l’exercice</a:t>
            </a:r>
            <a:br>
              <a:rPr lang="fr-FR" sz="6600" b="1" dirty="0" smtClean="0"/>
            </a:br>
            <a:r>
              <a:rPr lang="fr-FR" sz="6600" b="1" dirty="0" smtClean="0"/>
              <a:t/>
            </a:r>
            <a:br>
              <a:rPr lang="fr-FR" sz="6600" b="1" dirty="0" smtClean="0"/>
            </a:br>
            <a:r>
              <a:rPr lang="fr-FR" sz="6600" dirty="0" smtClean="0"/>
              <a:t>couramment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844417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15300" dirty="0" smtClean="0"/>
              <a:t>méchant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8244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Autofit/>
          </a:bodyPr>
          <a:lstStyle/>
          <a:p>
            <a:r>
              <a:rPr lang="fr-FR" sz="6600" b="1" dirty="0" smtClean="0"/>
              <a:t>Réponses à l’exercice</a:t>
            </a:r>
            <a:br>
              <a:rPr lang="fr-FR" sz="6600" b="1" dirty="0" smtClean="0"/>
            </a:br>
            <a:r>
              <a:rPr lang="fr-FR" sz="6600" b="1" dirty="0" smtClean="0"/>
              <a:t/>
            </a:r>
            <a:br>
              <a:rPr lang="fr-FR" sz="6600" b="1" dirty="0" smtClean="0"/>
            </a:br>
            <a:r>
              <a:rPr lang="fr-FR" sz="6600" dirty="0" smtClean="0"/>
              <a:t>méchamment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844417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707" y="4521"/>
            <a:ext cx="8460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/>
              <a:t>Londres: les images du nouveau métro, très chic!</a:t>
            </a:r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48" y="1666948"/>
            <a:ext cx="8125608" cy="455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6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7384"/>
            <a:ext cx="914412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Les lignes? </a:t>
            </a:r>
          </a:p>
          <a:p>
            <a:endParaRPr lang="fr-FR" sz="3200" dirty="0" smtClean="0"/>
          </a:p>
          <a:p>
            <a:r>
              <a:rPr lang="fr-FR" sz="3200" dirty="0" smtClean="0"/>
              <a:t>Combien de nouvelles fonctionnalités?</a:t>
            </a:r>
          </a:p>
          <a:p>
            <a:endParaRPr lang="fr-FR" sz="3200" dirty="0" smtClean="0"/>
          </a:p>
          <a:p>
            <a:r>
              <a:rPr lang="fr-FR" sz="3200" dirty="0" smtClean="0"/>
              <a:t>Quand? (un adverbe..)</a:t>
            </a:r>
          </a:p>
          <a:p>
            <a:endParaRPr lang="fr-FR" sz="3200" dirty="0" smtClean="0"/>
          </a:p>
          <a:p>
            <a:r>
              <a:rPr lang="fr-FR" sz="3200" dirty="0" smtClean="0"/>
              <a:t>Combien de voyageurs par an sur la ligne de Piccadilly?</a:t>
            </a:r>
          </a:p>
          <a:p>
            <a:endParaRPr lang="fr-FR" sz="3200" dirty="0" smtClean="0"/>
          </a:p>
          <a:p>
            <a:r>
              <a:rPr lang="fr-FR" sz="3200" dirty="0" smtClean="0"/>
              <a:t>Augmentation prévue en 2020?  </a:t>
            </a:r>
          </a:p>
          <a:p>
            <a:endParaRPr lang="fr-FR" sz="3200" dirty="0" smtClean="0"/>
          </a:p>
          <a:p>
            <a:r>
              <a:rPr lang="fr-FR" sz="3200" dirty="0" smtClean="0"/>
              <a:t>Quelles améliorations?</a:t>
            </a:r>
          </a:p>
          <a:p>
            <a:endParaRPr lang="fr-FR" sz="3200" dirty="0" smtClean="0"/>
          </a:p>
          <a:p>
            <a:r>
              <a:rPr lang="fr-FR" sz="3200" dirty="0" smtClean="0"/>
              <a:t>Population actuelle?                                 En 2030?</a:t>
            </a:r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2857"/>
            <a:ext cx="1979832" cy="110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57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1342975"/>
            <a:ext cx="5629275" cy="568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 si on faisait de la cuisine…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929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r>
              <a:rPr lang="fr-FR" sz="8000" b="1" dirty="0" smtClean="0"/>
              <a:t>Transformez ces adjectifs en adverbes</a:t>
            </a:r>
            <a:br>
              <a:rPr lang="fr-FR" sz="8000" b="1" dirty="0" smtClean="0"/>
            </a:b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4265864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3800" dirty="0" smtClean="0"/>
              <a:t>difficile</a:t>
            </a:r>
            <a:endParaRPr lang="fr-FR" sz="13800" dirty="0"/>
          </a:p>
        </p:txBody>
      </p:sp>
    </p:spTree>
    <p:extLst>
      <p:ext uri="{BB962C8B-B14F-4D97-AF65-F5344CB8AC3E}">
        <p14:creationId xmlns:p14="http://schemas.microsoft.com/office/powerpoint/2010/main" val="405899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Autofit/>
          </a:bodyPr>
          <a:lstStyle/>
          <a:p>
            <a:r>
              <a:rPr lang="fr-FR" sz="6600" b="1" dirty="0" smtClean="0"/>
              <a:t>Réponses à l’exercice</a:t>
            </a:r>
            <a:br>
              <a:rPr lang="fr-FR" sz="6600" b="1" dirty="0" smtClean="0"/>
            </a:br>
            <a:r>
              <a:rPr lang="fr-FR" sz="6600" b="1" dirty="0" smtClean="0"/>
              <a:t/>
            </a:r>
            <a:br>
              <a:rPr lang="fr-FR" sz="6600" b="1" dirty="0" smtClean="0"/>
            </a:br>
            <a:r>
              <a:rPr lang="fr-FR" sz="6600" dirty="0" smtClean="0"/>
              <a:t>difficilement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2655083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3800" dirty="0" smtClean="0"/>
              <a:t>franc</a:t>
            </a:r>
            <a:endParaRPr lang="fr-FR" sz="13800" dirty="0"/>
          </a:p>
        </p:txBody>
      </p:sp>
    </p:spTree>
    <p:extLst>
      <p:ext uri="{BB962C8B-B14F-4D97-AF65-F5344CB8AC3E}">
        <p14:creationId xmlns:p14="http://schemas.microsoft.com/office/powerpoint/2010/main" val="1007056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Autofit/>
          </a:bodyPr>
          <a:lstStyle/>
          <a:p>
            <a:r>
              <a:rPr lang="fr-FR" sz="6600" b="1" dirty="0" smtClean="0"/>
              <a:t>Réponses à l’exercice</a:t>
            </a:r>
            <a:br>
              <a:rPr lang="fr-FR" sz="6600" b="1" dirty="0" smtClean="0"/>
            </a:br>
            <a:r>
              <a:rPr lang="fr-FR" sz="6600" b="1" dirty="0" smtClean="0"/>
              <a:t/>
            </a:r>
            <a:br>
              <a:rPr lang="fr-FR" sz="6600" b="1" dirty="0" smtClean="0"/>
            </a:br>
            <a:r>
              <a:rPr lang="fr-FR" sz="6600" dirty="0" smtClean="0"/>
              <a:t>franchement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844417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3800" dirty="0" smtClean="0"/>
              <a:t>fréquent</a:t>
            </a:r>
            <a:endParaRPr lang="fr-FR" sz="13800" dirty="0"/>
          </a:p>
        </p:txBody>
      </p:sp>
    </p:spTree>
    <p:extLst>
      <p:ext uri="{BB962C8B-B14F-4D97-AF65-F5344CB8AC3E}">
        <p14:creationId xmlns:p14="http://schemas.microsoft.com/office/powerpoint/2010/main" val="1382720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Autofit/>
          </a:bodyPr>
          <a:lstStyle/>
          <a:p>
            <a:r>
              <a:rPr lang="fr-FR" sz="6600" b="1" dirty="0" smtClean="0"/>
              <a:t>Réponses à l’exercice</a:t>
            </a:r>
            <a:br>
              <a:rPr lang="fr-FR" sz="6600" b="1" dirty="0" smtClean="0"/>
            </a:br>
            <a:r>
              <a:rPr lang="fr-FR" sz="6600" b="1" dirty="0" smtClean="0"/>
              <a:t/>
            </a:r>
            <a:br>
              <a:rPr lang="fr-FR" sz="6600" b="1" dirty="0" smtClean="0"/>
            </a:br>
            <a:r>
              <a:rPr lang="fr-FR" sz="6600" dirty="0" smtClean="0"/>
              <a:t>fréquemment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844417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15300" dirty="0" smtClean="0"/>
              <a:t>courant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9148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95</Words>
  <Application>Microsoft Office PowerPoint</Application>
  <PresentationFormat>On-screen Show (4:3)</PresentationFormat>
  <Paragraphs>30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Lundi 3 novembre 2014</vt:lpstr>
      <vt:lpstr>Transformez ces adjectifs en adverbes </vt:lpstr>
      <vt:lpstr>difficile</vt:lpstr>
      <vt:lpstr>Réponses à l’exercice  difficilement</vt:lpstr>
      <vt:lpstr>franc</vt:lpstr>
      <vt:lpstr>Réponses à l’exercice  franchement</vt:lpstr>
      <vt:lpstr>fréquent</vt:lpstr>
      <vt:lpstr>Réponses à l’exercice  fréquemment</vt:lpstr>
      <vt:lpstr>courant</vt:lpstr>
      <vt:lpstr>Réponses à l’exercice  couramment</vt:lpstr>
      <vt:lpstr>méchant</vt:lpstr>
      <vt:lpstr>Réponses à l’exercice  méchamment</vt:lpstr>
      <vt:lpstr>PowerPoint Presentation</vt:lpstr>
      <vt:lpstr>PowerPoint Presentation</vt:lpstr>
      <vt:lpstr>Et si on faisait de la cuisine…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Lundi 3 novembre 2014</dc:title>
  <dc:creator>vanessa</dc:creator>
  <cp:lastModifiedBy>vanessa</cp:lastModifiedBy>
  <cp:revision>3</cp:revision>
  <dcterms:created xsi:type="dcterms:W3CDTF">2014-11-03T16:26:34Z</dcterms:created>
  <dcterms:modified xsi:type="dcterms:W3CDTF">2014-11-03T16:52:24Z</dcterms:modified>
</cp:coreProperties>
</file>